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58" r:id="rId4"/>
    <p:sldId id="359" r:id="rId5"/>
    <p:sldId id="366" r:id="rId6"/>
    <p:sldId id="367" r:id="rId7"/>
    <p:sldId id="364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IBS1.3 Zaaien, poten, planten</a:t>
            </a:r>
          </a:p>
          <a:p>
            <a:r>
              <a:rPr lang="nl-NL" sz="4000" dirty="0" smtClean="0"/>
              <a:t>Onderdeel </a:t>
            </a:r>
            <a:r>
              <a:rPr lang="nl-NL" sz="4000" dirty="0" err="1" smtClean="0"/>
              <a:t>tariefberekenen</a:t>
            </a:r>
            <a:r>
              <a:rPr lang="nl-NL" sz="4000" dirty="0" smtClean="0"/>
              <a:t> – les </a:t>
            </a:r>
            <a:r>
              <a:rPr lang="nl-NL" sz="4000" dirty="0" smtClean="0"/>
              <a:t>2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Vorige les</a:t>
            </a:r>
          </a:p>
          <a:p>
            <a:pPr lvl="1"/>
            <a:r>
              <a:rPr lang="nl-NL" dirty="0" smtClean="0"/>
              <a:t>Saldobegroting aangevuld</a:t>
            </a:r>
          </a:p>
          <a:p>
            <a:pPr lvl="2"/>
            <a:r>
              <a:rPr lang="nl-NL" dirty="0" smtClean="0"/>
              <a:t>Vorige verslagen bijgewerkt</a:t>
            </a:r>
          </a:p>
          <a:p>
            <a:pPr lvl="2"/>
            <a:r>
              <a:rPr lang="nl-NL" dirty="0"/>
              <a:t>U</a:t>
            </a:r>
            <a:r>
              <a:rPr lang="nl-NL" dirty="0" smtClean="0"/>
              <a:t>itgangsmateriaal</a:t>
            </a:r>
            <a:endParaRPr lang="nl-NL" dirty="0"/>
          </a:p>
          <a:p>
            <a:r>
              <a:rPr lang="nl-NL" dirty="0" smtClean="0"/>
              <a:t>Vandaag</a:t>
            </a:r>
          </a:p>
          <a:p>
            <a:pPr lvl="1"/>
            <a:r>
              <a:rPr lang="nl-NL" dirty="0" smtClean="0"/>
              <a:t>IBS </a:t>
            </a:r>
            <a:r>
              <a:rPr lang="nl-NL" dirty="0" smtClean="0"/>
              <a:t>2.3 Saldobegroting </a:t>
            </a:r>
            <a:r>
              <a:rPr lang="nl-NL" dirty="0" smtClean="0"/>
              <a:t>aanvullen</a:t>
            </a:r>
            <a:endParaRPr lang="nl-NL" dirty="0" smtClean="0"/>
          </a:p>
          <a:p>
            <a:pPr lvl="2"/>
            <a:r>
              <a:rPr lang="nl-NL" dirty="0" smtClean="0"/>
              <a:t>Opdracht en beoordeling</a:t>
            </a:r>
          </a:p>
          <a:p>
            <a:pPr lvl="2"/>
            <a:r>
              <a:rPr lang="nl-NL" dirty="0" smtClean="0"/>
              <a:t>Opbrengsten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werken we naartoe?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959024"/>
            <a:ext cx="4314825" cy="573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618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Uitgangsmateriaal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nl-NL" dirty="0" smtClean="0"/>
              <a:t>Geef kenmerken van drie rassen</a:t>
            </a:r>
          </a:p>
          <a:p>
            <a:pPr lvl="1"/>
            <a:r>
              <a:rPr lang="nl-NL" dirty="0" smtClean="0"/>
              <a:t>Beargumenteer je keuze</a:t>
            </a:r>
          </a:p>
          <a:p>
            <a:pPr lvl="1"/>
            <a:r>
              <a:rPr lang="nl-NL" dirty="0" smtClean="0"/>
              <a:t>Hoeveel is er nodig?</a:t>
            </a:r>
          </a:p>
          <a:p>
            <a:pPr lvl="1"/>
            <a:r>
              <a:rPr lang="nl-NL" dirty="0" smtClean="0"/>
              <a:t>Wat kost het per hectare</a:t>
            </a:r>
          </a:p>
          <a:p>
            <a:pPr lvl="1"/>
            <a:r>
              <a:rPr lang="nl-NL" dirty="0" smtClean="0"/>
              <a:t>Kosten zaaien</a:t>
            </a:r>
          </a:p>
          <a:p>
            <a:pPr lvl="1"/>
            <a:r>
              <a:rPr lang="nl-NL" dirty="0" smtClean="0"/>
              <a:t>Extra mogelijkheden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7558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Opbrengsten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Hoeveelheid in tonnen/kuub</a:t>
            </a:r>
          </a:p>
          <a:p>
            <a:r>
              <a:rPr lang="nl-NL" dirty="0" smtClean="0"/>
              <a:t>Prijs per eenheid</a:t>
            </a:r>
          </a:p>
          <a:p>
            <a:endParaRPr lang="nl-NL" dirty="0"/>
          </a:p>
          <a:p>
            <a:r>
              <a:rPr lang="nl-NL" dirty="0" smtClean="0"/>
              <a:t>Hoe was het vorige jaren?</a:t>
            </a:r>
          </a:p>
          <a:p>
            <a:pPr lvl="1"/>
            <a:r>
              <a:rPr lang="nl-NL" dirty="0" smtClean="0"/>
              <a:t>Minimaal 3 jaar meenemen.</a:t>
            </a:r>
          </a:p>
          <a:p>
            <a:r>
              <a:rPr lang="nl-NL" dirty="0" smtClean="0"/>
              <a:t>Waarvan afhankelijk</a:t>
            </a:r>
            <a:r>
              <a:rPr lang="nl-NL" dirty="0" smtClean="0"/>
              <a:t>?</a:t>
            </a:r>
          </a:p>
          <a:p>
            <a:r>
              <a:rPr lang="nl-NL" dirty="0" smtClean="0"/>
              <a:t>Maak onderscheid tussen rassen.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Van welke prijs en welke hoeveelheid ga je uit en waarom?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4417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/>
          </p:nvPr>
        </p:nvGraphicFramePr>
        <p:xfrm>
          <a:off x="2051050" y="1196975"/>
          <a:ext cx="663575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1917">
                  <a:extLst>
                    <a:ext uri="{9D8B030D-6E8A-4147-A177-3AD203B41FA5}">
                      <a16:colId xmlns:a16="http://schemas.microsoft.com/office/drawing/2014/main" val="3509905403"/>
                    </a:ext>
                  </a:extLst>
                </a:gridCol>
                <a:gridCol w="2211917">
                  <a:extLst>
                    <a:ext uri="{9D8B030D-6E8A-4147-A177-3AD203B41FA5}">
                      <a16:colId xmlns:a16="http://schemas.microsoft.com/office/drawing/2014/main" val="3635159032"/>
                    </a:ext>
                  </a:extLst>
                </a:gridCol>
                <a:gridCol w="2211917">
                  <a:extLst>
                    <a:ext uri="{9D8B030D-6E8A-4147-A177-3AD203B41FA5}">
                      <a16:colId xmlns:a16="http://schemas.microsoft.com/office/drawing/2014/main" val="12859548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Jaar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Hoeveelheid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Prijs per ton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6675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2019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536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2018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134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2017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935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2016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099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1546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gang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het begin van een portfolio</a:t>
            </a:r>
          </a:p>
          <a:p>
            <a:pPr lvl="1"/>
            <a:r>
              <a:rPr lang="nl-NL" dirty="0" smtClean="0"/>
              <a:t>Hoofdstuk saldobegroting</a:t>
            </a:r>
          </a:p>
          <a:p>
            <a:pPr lvl="2"/>
            <a:r>
              <a:rPr lang="nl-NL" dirty="0" smtClean="0"/>
              <a:t>Paragrafen die je nodig hebt toevoegen.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148977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1078</TotalTime>
  <Words>128</Words>
  <Application>Microsoft Office PowerPoint</Application>
  <PresentationFormat>Diavoorstelling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Kantoorthema</vt:lpstr>
      <vt:lpstr>PowerPoint-presentatie</vt:lpstr>
      <vt:lpstr>Wat gaan we vandaag doen?</vt:lpstr>
      <vt:lpstr>Waar werken we naartoe?</vt:lpstr>
      <vt:lpstr>Uitgangsmateriaal</vt:lpstr>
      <vt:lpstr>Opbrengsten</vt:lpstr>
      <vt:lpstr>PowerPoint-presentatie</vt:lpstr>
      <vt:lpstr>Aan de gang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67</cp:revision>
  <dcterms:created xsi:type="dcterms:W3CDTF">2013-11-15T15:05:42Z</dcterms:created>
  <dcterms:modified xsi:type="dcterms:W3CDTF">2020-02-14T09:37:17Z</dcterms:modified>
</cp:coreProperties>
</file>